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5" r:id="rId5"/>
    <p:sldId id="262" r:id="rId6"/>
    <p:sldId id="263" r:id="rId7"/>
    <p:sldId id="269" r:id="rId8"/>
    <p:sldId id="268" r:id="rId9"/>
    <p:sldId id="267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4C0"/>
    <a:srgbClr val="FE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9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5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F5CC-4558-418F-8B77-D829D030133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1CAF-B770-46FD-A99E-E2D98478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lt;strong&gt;chicago-film-festival&lt;/strong&gt;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" b="48013"/>
          <a:stretch/>
        </p:blipFill>
        <p:spPr>
          <a:xfrm>
            <a:off x="2230122" y="0"/>
            <a:ext cx="79284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2" y="444138"/>
            <a:ext cx="9863127" cy="1001894"/>
          </a:xfrm>
        </p:spPr>
        <p:txBody>
          <a:bodyPr/>
          <a:lstStyle/>
          <a:p>
            <a:pPr algn="l"/>
            <a:r>
              <a:rPr lang="en-US" dirty="0" smtClean="0">
                <a:latin typeface="Copperplate Gothic Bold" panose="020E0705020206020404" pitchFamily="34" charset="0"/>
              </a:rPr>
              <a:t>Consumed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15" y="-133350"/>
            <a:ext cx="7022561" cy="6991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6" y="-161013"/>
            <a:ext cx="5501554" cy="71523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070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0"/>
            <a:ext cx="543566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17" y="0"/>
            <a:ext cx="3589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38100"/>
            <a:ext cx="56292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" t="11829" r="-9727" b="-11132"/>
          <a:stretch/>
        </p:blipFill>
        <p:spPr>
          <a:xfrm>
            <a:off x="3313156" y="-437678"/>
            <a:ext cx="6177208" cy="82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4596"/>
            <a:ext cx="8761948" cy="6853404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3552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0"/>
            <a:ext cx="520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b="7288"/>
          <a:stretch/>
        </p:blipFill>
        <p:spPr>
          <a:xfrm>
            <a:off x="1524000" y="304805"/>
            <a:ext cx="9182100" cy="60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6612" r="1" b="9355"/>
          <a:stretch/>
        </p:blipFill>
        <p:spPr>
          <a:xfrm>
            <a:off x="544375" y="1"/>
            <a:ext cx="108294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44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C04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" b="12393"/>
          <a:stretch/>
        </p:blipFill>
        <p:spPr>
          <a:xfrm>
            <a:off x="5854601" y="-114300"/>
            <a:ext cx="6972300" cy="6972301"/>
          </a:xfrm>
          <a:prstGeom prst="rect">
            <a:avLst/>
          </a:prstGeom>
          <a:ln w="76200">
            <a:noFill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300"/>
            <a:ext cx="5854603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Copperplate Gothic Bold</vt:lpstr>
      <vt:lpstr>Office Theme</vt:lpstr>
      <vt:lpstr>Consumed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Arts Academy Charter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Consumed</dc:title>
  <dc:creator>Jennifer Cole</dc:creator>
  <cp:lastModifiedBy>Jennifer Cole</cp:lastModifiedBy>
  <cp:revision>23</cp:revision>
  <dcterms:created xsi:type="dcterms:W3CDTF">2017-04-23T02:18:45Z</dcterms:created>
  <dcterms:modified xsi:type="dcterms:W3CDTF">2017-04-23T14:13:21Z</dcterms:modified>
</cp:coreProperties>
</file>